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49" r:id="rId3"/>
    <p:sldMasterId id="2147483650" r:id="rId4"/>
    <p:sldMasterId id="2147483651" r:id="rId5"/>
    <p:sldMasterId id="2147483652" r:id="rId6"/>
    <p:sldMasterId id="2147483653" r:id="rId7"/>
    <p:sldMasterId id="2147483654" r:id="rId8"/>
    <p:sldMasterId id="2147483656" r:id="rId9"/>
    <p:sldMasterId id="2147483657" r:id="rId10"/>
  </p:sldMaster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2" autoAdjust="0"/>
    <p:restoredTop sz="94680" autoAdjust="0"/>
  </p:normalViewPr>
  <p:slideViewPr>
    <p:cSldViewPr>
      <p:cViewPr varScale="1">
        <p:scale>
          <a:sx n="97" d="100"/>
          <a:sy n="97" d="100"/>
        </p:scale>
        <p:origin x="-96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bleStyles" Target="tableStyles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yandex.kz/translator/ru-kk?ui=ru" TargetMode="External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yandex.kz/translator/ru-kk?ui=ru" TargetMode="External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" y="0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771800" y="2250931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4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 </a:t>
            </a:r>
            <a:r>
              <a:rPr lang="ru-RU" sz="4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бағдарламала</a:t>
            </a:r>
            <a:r>
              <a:rPr lang="ru-RU" sz="4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4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4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4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</a:t>
            </a:r>
            <a:r>
              <a:rPr lang="ru-RU" sz="4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4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ерекшеліктері</a:t>
            </a:r>
            <a:r>
              <a:rPr lang="ru-RU" sz="4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ru-RU" sz="4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563888" y="44644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Дайындаған: </a:t>
            </a:r>
            <a:r>
              <a:rPr lang="kk-KZ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Мыңбаев Д.С.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k-KZ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</a:t>
            </a:r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Семей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г.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1800418" cy="13255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" y="11088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835696" y="1844824"/>
            <a:ext cx="5742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Сессия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залдарын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баптау</a:t>
            </a:r>
            <a:endParaRPr lang="ru-RU" sz="18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Сессия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залдары-бұл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функциясы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конференция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кезінде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қатысушылардың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белгілі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топтары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зал/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залдар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құруға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мүмкіндік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Қандай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жағдайларда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сессия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залдары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қажет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оқумен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айналысатын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болсаңыз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сізге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басқа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қатысушылардың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назарын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аудармай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жеке-жеке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түсіндіріп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беру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қажет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болса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адаммен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мүшелер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тобымен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құпия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ақпаратты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талқылауыңыз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керек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болса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әр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түрлі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жобалармен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істеу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әр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жоба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бойынша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жұмысты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талқылау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мүшелерді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топтарға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бөлсеңіз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3896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" y="11088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6168" y="449238"/>
            <a:ext cx="5316855" cy="2990850"/>
          </a:xfrm>
          <a:prstGeom prst="rect">
            <a:avLst/>
          </a:prstGeom>
        </p:spPr>
      </p:pic>
      <p:pic>
        <p:nvPicPr>
          <p:cNvPr id="5" name="Рисунок 4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347864" y="3717032"/>
            <a:ext cx="532859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827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0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1475656" y="908720"/>
            <a:ext cx="692046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Кіріспе</a:t>
            </a:r>
            <a:endParaRPr lang="ru-RU" sz="1600" b="0" i="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Zoom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бұл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интернет-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сабақтар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конференциялар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өткізуге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арналған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платформа.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Бүкіл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әлемде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көптеген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оқытушылар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спикерлер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оқушылар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оны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қашықтықтан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оқыту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пайдаланады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Zoom-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бейнеконференциялар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онлайн-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кездесулер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өткізуге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қашықтықтан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оқытуды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ұйымдастыруға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арналған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сервис.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Есептік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жазбаны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жасаған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кез-келген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мұғалім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онлайн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дәріс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ұйымдастыра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Тегін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есептік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жазба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минутқа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созылатын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бейнеконференцияны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өткізуге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мүмкіндік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береді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Дәріске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оның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идентификаторы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оған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сілтемесі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бар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кез-келген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тыңдаушы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қосыла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Сіз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сабақты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алдын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-ала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жоспарлап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қайталанатын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конференция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жасай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аласыз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сонда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сіздің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сабақтарыңыз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белгілі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уақытта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басталады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k-KZ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Zoom-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бұл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бейнеконференцияларды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вебинарларды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топтық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чаттарды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ұйымдастыруға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арналған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сымсыз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байланыс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қызметі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Платформа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бейне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аудио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байланыс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арқылы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сөйлесуге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мүмкіндік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береді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Компьютерге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планшетке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смартфонға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орнатылады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Бағдарлама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жеке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топтық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сабақтар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өте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жақсы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студенттер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компьютерден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планшеттен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телефонмен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кіре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Сілтеме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конференция идентификаторы бар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кез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келген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адам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бейнеконференцияға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қосыла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Іс-шараны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алдын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-ала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жоспарлауға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сонымен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қатар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қайталанатын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сілтеме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жасауға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яғни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белгілі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уақытта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тұрақты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сабақ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бірдей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кіру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сілтемесін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жасауға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ru-RU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1074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33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691680" y="1988840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ZOOM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жұмысының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негізгі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ерекшеліктері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Масштабтау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Мүмкіндіктері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Бейне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аудио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байланыс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Конференциялар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вебинарлар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арқылы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жүзеге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асырылады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Ортақ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пайдалану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экранды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түртіңіз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Бірлескен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жобаларда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орындаушылардың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қашықтан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жұмыс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істеуі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жұмыс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үстеліне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ортақ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қол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жетімділікті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қолдау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Топтардағы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ұжымдық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чаттар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Мәтін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, аудио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суреттермен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алмасу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деректерді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жыл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сақтау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Бірлескен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жұмыс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бөлмелері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Zoom Rooms–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жоғары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сапалы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байланыспен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қамтамасыз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ететін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конференц-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залға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арналған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бағдарламалық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жасақтама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Шақыру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қағаздарын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пошта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телефон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нөмірлері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арқылы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жіберу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ОЖ-Мен (</a:t>
            </a:r>
            <a:r>
              <a:rPr lang="en-US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Windows, Mac, IOS, Android, Linux, Blackberry) 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H. 323/SIP 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конференц-</a:t>
            </a:r>
            <a:r>
              <a:rPr lang="ru-RU" sz="1800" b="0" i="0" kern="120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жүйесімен</a:t>
            </a:r>
            <a:r>
              <a:rPr lang="ru-RU" sz="18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Интеграция.</a:t>
            </a:r>
            <a:endParaRPr lang="ru-RU" sz="18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685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33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1763688" y="1700808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конференциялары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вебинарлары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қалай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ерекшеленеді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көмегімен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өткізуге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Бұл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бірлескен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интерактивті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іс-шаралар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барлық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экранды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көре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камера/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дыбысты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сонымен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мүшелер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тізімін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көре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конференцияларының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түрі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бар: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жедел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жоспарланған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(веб-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семинарлар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Бұл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бірнеше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спикерлер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сөйлейтін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іс-шаралар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Вебинарларда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қарап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тыңдай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сөйлесу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ақпарат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алмасу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чатта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жүреді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830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33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763688" y="1700808"/>
            <a:ext cx="6552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Жұмысты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бастау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Zoom-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да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есептік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жазбаны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қалай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құруға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Сайтқа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өтіңіз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zoom.us. "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тегін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тіркелу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түймесін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басыңыз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Туған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күніңізді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енгізіңіз-бұл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деректерді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жүйе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тексеру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пайдаланады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сақталмайды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Электрондық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пошта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мекенжайын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енгізіп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тіркеу"түймесін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басыңыз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Тағы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тәсілі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Google, Facebook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бірыңғай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кіру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жүйесі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арқылы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авторизациялау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Тіркелгеннен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кейін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сіздің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поштаңызға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хат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келеді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Оны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ашып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тіркеуді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растау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сілтемеге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өтіңіз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Жүйе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сіздің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жеке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конференция </a:t>
            </a:r>
            <a:r>
              <a:rPr lang="en-US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URL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мекен-жайыңызды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жасайды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және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әрі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қарай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жұмыс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істеудің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екі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нұсқасын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ұсынады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Конференцияны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қазір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бастаңыз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Тіркелгіге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өтіңіз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Тіркелгіге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өту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түймесін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басыңыз</a:t>
            </a:r>
            <a:r>
              <a:rPr lang="ru-RU" sz="1800" b="0" i="0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ru-RU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99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33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1907704" y="1988840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бағдарламасын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компьютерге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смартфонға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қалай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орнатуға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Zoom-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функционалдығына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жеткізу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үстелінің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нұсқасын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пайдаланыңыз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Жаңа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конференция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құру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кіру"түймесін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Электрондық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пошта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мекенжайы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құпия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сөзді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көрсетіңіз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Google, Facebook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арқылы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кіріңіз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Zoom-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 тек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компьютерде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ғана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емес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смартфонда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планшетте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істеуге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қосымшаны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Store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сайтында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Play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сайтында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жүктеп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Осыдан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кейін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қосымшаны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жүктеп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іске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Телефон мен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планшеттен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өткізуге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Бірақ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барлық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мүмкіндіктер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жетімді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болмайды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48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33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547664" y="1628800"/>
            <a:ext cx="6534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Жалпы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параметрлер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Параметрлер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терезесі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Жалпы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қойындысында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ашылады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800" b="0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800" b="0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Windows </a:t>
            </a:r>
            <a:r>
              <a:rPr lang="ru-RU" sz="1800" b="0" i="0" kern="1200" dirty="0" err="1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жүктеу</a:t>
            </a:r>
            <a:r>
              <a:rPr lang="ru-RU" sz="1800" b="0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кезінде</a:t>
            </a:r>
            <a:r>
              <a:rPr lang="ru-RU" sz="1800" b="0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Zoom </a:t>
            </a:r>
            <a:r>
              <a:rPr lang="ru-RU" sz="1800" b="0" i="0" kern="1200" dirty="0" err="1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іске</a:t>
            </a:r>
            <a:r>
              <a:rPr lang="ru-RU" sz="1800" b="0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қосу</a:t>
            </a:r>
            <a:r>
              <a:rPr lang="ru-RU" sz="1800" b="0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жанындағы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құсбелгіні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қойыңыз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компьютер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қосылған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кезде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бағдарлама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бірден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ашылады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Видео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Конференцияның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сәттілігі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көбінесе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бейне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байланыстың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сапасына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байланысты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Бейне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орнату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осы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қадамдарды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орындаңыз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Камера мен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экранның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арақатынасын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таңдаңыз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сізде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камера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қосылған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болса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хабар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тарату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кезінде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қайсысын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пайдалану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керектігін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көрсетіңіз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ноутбукке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сыртқа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Кескіннің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көрінуі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ауқымын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жақсарту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экранды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тарату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орнатыңыз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Бұл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суреттің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жоғары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сапасын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қамтамасыз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етеді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Менің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келбетімді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түзету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функциясын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Бұл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опция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суретті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тегістеуге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мүмкіндік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077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7214_41-p-foni-dlya-delovoi-prezentatsii-tema-obrazo-4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33"/>
            <a:ext cx="915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706310" y="1412776"/>
            <a:ext cx="62500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Конференцияға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қатысушыларды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басқару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шақырыңыз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құралдар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тақтасындағы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мүшелерді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басқару"тармағын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таңдаңыз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шақырыңыз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экранның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төменгі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жағында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шақыру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түймесін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Контактілер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тізімінен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адамдарды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таңдаңыз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оларға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электрондық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пошта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арқылы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шақыру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жіберіңіз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Таңдалған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пошта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қосымша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арқылы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сілтеме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шақыруды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қабылдаған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кіруді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ашыңыз-олар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жақ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бағанда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пайда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Конференцияға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кіру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қабылдау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түймесін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Егер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чатқа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қатысушылардың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сұрақтарына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жауап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бергіңіз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келсе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оны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ашуды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ұмытпаңыз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үшін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басқару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тақтасындағы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"Чат"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түймесін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басыңыз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оң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жақта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чат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ашылады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704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0</vt:i4>
      </vt:variant>
    </vt:vector>
  </HeadingPairs>
  <TitlesOfParts>
    <vt:vector size="10" baseType="lpstr">
      <vt:lpstr>Тема Office</vt:lpstr>
      <vt:lpstr>10_Тема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USER1</dc:creator>
  <cp:lastModifiedBy>USER1</cp:lastModifiedBy>
  <cp:revision>4</cp:revision>
  <dcterms:created xsi:type="dcterms:W3CDTF">2021-10-27T08:59:08Z</dcterms:created>
  <dcterms:modified xsi:type="dcterms:W3CDTF">2021-12-21T10:32:04Z</dcterms:modified>
</cp:coreProperties>
</file>