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49" r:id="rId3"/>
    <p:sldMasterId id="2147483650" r:id="rId4"/>
    <p:sldMasterId id="2147483651" r:id="rId5"/>
    <p:sldMasterId id="2147483652" r:id="rId6"/>
    <p:sldMasterId id="2147483653" r:id="rId7"/>
    <p:sldMasterId id="2147483654" r:id="rId8"/>
    <p:sldMasterId id="2147483655" r:id="rId9"/>
    <p:sldMasterId id="2147483656" r:id="rId10"/>
    <p:sldMasterId id="2147483657" r:id="rId1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2" autoAdjust="0"/>
    <p:restoredTop sz="94680" autoAdjust="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heme" Target="theme/theme1.xml"/></Relationships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theme" Target="../theme/theme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" TargetMode="External"/><Relationship Id="rId2" Type="http://schemas.openxmlformats.org/officeDocument/2006/relationships/image" Target="../media/image1.jpe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hyperlink" Target="https://us04web.zoom.us/meeting?_x_zm_rtaid=7SvVoDXAS3OZcMJjyCjtQg.1586867742399.0722a3d9213da4cfae3beecadb91aa22&amp;_x_zm_rhtaid=553" TargetMode="External"/><Relationship Id="rId2" Type="http://schemas.openxmlformats.org/officeDocument/2006/relationships/image" Target="../media/image1.jpe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336" y="0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979712" y="1772816"/>
            <a:ext cx="52565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«Особенности работы </a:t>
            </a:r>
            <a:endParaRPr lang="ru-RU" sz="4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kk-KZ" sz="4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программы </a:t>
            </a:r>
            <a:r>
              <a:rPr lang="en-US" sz="4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kk-KZ" sz="4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</a:t>
            </a:r>
            <a:endParaRPr lang="ru-RU" sz="4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563888" y="446442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Подготовил: Мыңбаев Д.С.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kk-KZ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г. </a:t>
            </a:r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Семей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202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г.</a:t>
            </a:r>
            <a:endParaRPr lang="ru-RU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11" name="Рисунок 10"/>
          <p:cNvPicPr/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772816"/>
            <a:ext cx="1800418" cy="13255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" y="1833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706311" y="1412776"/>
            <a:ext cx="57423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Управление участниками конференции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Пригласите участников на конференцию. Для этого выберите на панели инструментов «Управлять участниками».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Пригласите участников. Для этого внизу экрана нажмите на кнопку «Пригласить». Выберите людей из списка контактов или пришлите им приглашение по электронной почте.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Выбранные участники получат ссылку доступа к конференции по почте или в приложении.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Откройте доступ к конференции принявшим приглашение участникам — они появятся в правой колонке. Нажмите на кнопку «Принять», чтобы они вошли в конференцию.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вы хотите отвечать на вопросы участников в чате, не забудьте его открыть. Для этого нажмите «Чат» на панели управления — справа откроется чат.</a:t>
            </a:r>
            <a:endParaRPr lang="ru-RU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5704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336" y="11088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835696" y="1844824"/>
            <a:ext cx="5742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Настройка сессионных залов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Сессионные залы — эта функция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которая позволяет создать во время конференции зал/залы для определенных групп участников.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каких случаях нужны сессионные залы:</a:t>
            </a:r>
          </a:p>
          <a:p>
            <a:pPr lvl="0"/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вы занимаетесь обучением и вам надо в индивидуальном порядке участнику/участникам конференции объяснить какие-то вопросы, не отвлекая внимание других участников;</a:t>
            </a:r>
          </a:p>
          <a:p>
            <a:pPr lvl="0"/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вам нужно обсудить с одним человеком или группой участников конфиденциальную информацию;</a:t>
            </a:r>
          </a:p>
          <a:p>
            <a:pPr lvl="0"/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вы разбиваете участников на группы для работы над разными проектами, для обсуждения работы над каждым проектом.</a:t>
            </a:r>
            <a:endParaRPr lang="ru-RU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23896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336" y="11088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/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168" y="449238"/>
            <a:ext cx="5316855" cy="2990850"/>
          </a:xfrm>
          <a:prstGeom prst="rect">
            <a:avLst/>
          </a:prstGeom>
        </p:spPr>
      </p:pic>
      <p:pic>
        <p:nvPicPr>
          <p:cNvPr id="5" name="Рисунок 4"/>
          <p:cNvPicPr/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3717032"/>
            <a:ext cx="5328592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8278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" y="0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 userDrawn="1"/>
        </p:nvSpPr>
        <p:spPr>
          <a:xfrm>
            <a:off x="1475656" y="908720"/>
            <a:ext cx="69204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Введение</a:t>
            </a:r>
            <a:endParaRPr lang="ru-RU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6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это платформа для проведения интернет-занятий и конференций. Во всем мире многие преподаватели, спикеры и учащиеся используют ее для дистанционного обучения. </a:t>
            </a:r>
          </a:p>
          <a:p>
            <a:r>
              <a:rPr lang="ru-RU" sz="16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сервис для проведения видеоконференций, онлайн-встреч и организации дистанционного обучения. Организовать онлайн-лекцию может любой преподаватель, создавший учетную запись. Бесплатная учетная запись позволяет проводить видеоконференцию длительностью 40 минут. 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лекции может подключиться любой слушатель, имеющий ее идентификатор или ссылку на нее. Вы можете запланировать занятие заранее и сделать повторяющуюся конференцию, чтобы ваши занятия постоянно начинались в определенное время. </a:t>
            </a:r>
          </a:p>
          <a:p>
            <a:r>
              <a:rPr lang="ru-RU" sz="16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это сервис беспроводного взаимодействия для организации видеоконференций, </a:t>
            </a:r>
            <a:r>
              <a:rPr lang="ru-RU" sz="16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вебинаров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групповых чатов. Платформа позволяет общаться посредством видео- и/или </a:t>
            </a:r>
            <a:r>
              <a:rPr lang="ru-RU" sz="16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аудиосвязи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Устанавливается на компьютер, планшет или смартфон.</a:t>
            </a:r>
          </a:p>
          <a:p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Программа отлично подходит для индивидуальных и групповых занятий, студенты могут заходить как с компьютера, так и с планшета с телефоном. К видеоконференции может подключиться любой, имеющий ссылку, или идентификатор конференции. Мероприятие можно запланировать заранее, а также сделать повторяющуюся ссылку, то есть для постоянного урока в определенное время можно сделать одну и ту же ссылку для входа.  </a:t>
            </a:r>
            <a:endParaRPr lang="ru-RU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61074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" y="1833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691680" y="1988840"/>
            <a:ext cx="65527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Основные особенности работы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Возможности </a:t>
            </a:r>
            <a:r>
              <a:rPr lang="ru-RU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Видео- и/или </a:t>
            </a:r>
            <a:r>
              <a:rPr lang="ru-RU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аудиосвязь</a:t>
            </a:r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Реализуется посредством конференций или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вебинаров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Общий доступ к экрану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Поддержка общего доступа к рабочему столу для удаленной работы исполнителей над совместными проектами.</a:t>
            </a:r>
          </a:p>
          <a:p>
            <a:pPr lvl="0"/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Коллективные чаты в группах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Обмен текстом, аудио и изображениями, сохранение данных на протяжении 10 лет.</a:t>
            </a:r>
          </a:p>
          <a:p>
            <a:pPr lvl="0"/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Комнаты для совместной работы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Rooms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программное обеспечение для конференц–зала, обеспечивающее более высокое качество связи.</a:t>
            </a:r>
          </a:p>
          <a:p>
            <a:pPr lvl="0"/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Рассылка приглашений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по почте или по телефонным номерам.</a:t>
            </a:r>
          </a:p>
          <a:p>
            <a:pPr lvl="0"/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Интеграция с ОС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Windows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IOS,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Android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Linux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Blackberry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и конференц-системой H.323/SIP.</a:t>
            </a:r>
            <a:endParaRPr lang="ru-RU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46850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" y="1833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 userDrawn="1"/>
        </p:nvSpPr>
        <p:spPr>
          <a:xfrm>
            <a:off x="1763688" y="1700808"/>
            <a:ext cx="60486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Конференции и </a:t>
            </a:r>
            <a:r>
              <a:rPr lang="ru-RU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вебинары</a:t>
            </a:r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какие бывают и чем отличаются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помощью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можно проводить конференции и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вебинары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Конференции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совместные интерактивные мероприятия, в которых все участники могут просматривать экран, включать свою камеру/звук, а также просматривать список участников. Конференции в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бывают двух типов: </a:t>
            </a:r>
            <a:r>
              <a:rPr lang="kk-K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гновенные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k-K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з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апланированные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Вебинары</a:t>
            </a:r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(веб-семинары)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мероприятия, на которых выступает один или несколько докладчиков. На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вебинарах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участники могут только смотреть и слушать, а общение и обмен информацией происходит в чате.</a:t>
            </a:r>
            <a:endParaRPr lang="ru-RU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88309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" y="1833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763688" y="1700808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Начало работы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создать учетную запись в </a:t>
            </a:r>
            <a:r>
              <a:rPr lang="ru-RU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Перейдите на сайт </a:t>
            </a:r>
            <a:r>
              <a:rPr lang="ru-RU" sz="1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zoom.us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Нажмите «Зарегистрируйтесь бесплатно».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Введите дату своего рождения — эти данные используются системой для проверки и не сохраняются.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Введите адрес электронной почты и нажмите «Регистрация». Еще один способ — авторизация через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систему единого входа (СЕВ).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регистрации вам на почту придет письмо. Откройте его и перейдите по ссылке для подтверждения регистрации. 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Система сгенерирует ваш персональный URL конференции и предложит два варианта дальнейшей работы:</a:t>
            </a:r>
          </a:p>
          <a:p>
            <a:pPr lvl="0"/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Начать конференцию сейчас.</a:t>
            </a:r>
          </a:p>
          <a:p>
            <a:pPr lvl="0"/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Перейти к учетной записи.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Нажмите «Перейти к учетной записи».</a:t>
            </a:r>
            <a:endParaRPr lang="ru-RU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1990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" y="1833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 userDrawn="1"/>
        </p:nvSpPr>
        <p:spPr>
          <a:xfrm>
            <a:off x="1907704" y="1988840"/>
            <a:ext cx="6174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установить </a:t>
            </a:r>
            <a:r>
              <a:rPr lang="ru-RU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компьютер или смартфон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доступа к широкому функционалу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воспользуйтесь его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десктопной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версией. Для создания новой конференции кликните на «Войти в».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Укажите свой адрес электронной почты и пароль или выполните вход через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СЕВ.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Работать с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можно не только на компьютере, но и на смартфоне или планшете. Для этого скачайте мобильное приложение для ОС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iOS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на сайте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Store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для ОС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Android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на сайте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Play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После этого выполните загрузку и запустите приложение. С телефона и планшета также можно вести конференции. Но не все возможности будут доступны.</a:t>
            </a:r>
            <a:endParaRPr lang="ru-RU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2481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" y="1833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547664" y="1628800"/>
            <a:ext cx="6534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Общие настройки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Окно настроек открывается на вкладке «Общие». Установите флажок напротив пункта «Запускать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 загрузке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Windows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— тогда программа будет открываться сразу при включении компьютера.</a:t>
            </a: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Видео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качества видеосвязи во многом зависит успешность конференции. Выполните такие действия по настройке видео:</a:t>
            </a:r>
          </a:p>
          <a:p>
            <a:pPr lvl="0"/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Выберите камеру и соотношение сторон экрана. Если у вас подключено две камеры, укажите, какую из них использовать во время трансляции — встроенную в телефон/ноутбук или внешнюю. Настройте широкоэкранный режим трансляции для улучшения видимости и дальности изображения.</a:t>
            </a:r>
          </a:p>
          <a:p>
            <a:pPr lvl="0"/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Включите режим HD. Это обеспечит высокое качество картинки.</a:t>
            </a:r>
          </a:p>
          <a:p>
            <a:pPr lvl="0"/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Включите функцию «Подправить мой внешний вид». Эта опция позволяет сгладить картинку.</a:t>
            </a:r>
            <a:endParaRPr lang="ru-RU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0776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214_41-p-foni-dlya-delovoi-prezentatsii-tema-obrazo-4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" y="1833"/>
            <a:ext cx="9154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 userDrawn="1"/>
        </p:nvSpPr>
        <p:spPr>
          <a:xfrm>
            <a:off x="2051720" y="2132856"/>
            <a:ext cx="54543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настроить конференцию в </a:t>
            </a:r>
            <a:r>
              <a:rPr lang="ru-RU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Вход в конференцию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Организовать конференцию можно на сайте </a:t>
            </a:r>
            <a:r>
              <a:rPr lang="ru-RU" sz="1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zoom.us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через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десктопную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программу или мобильное приложение. В первом случае зайдите в личный кабинет и выберите «Организовать конференцию».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десктопной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программе нажмите на значок «Новая конференция».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 в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десктопной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программе вы можете создать конференцию еще одним способом. Для этого кликните на «Конференция» в верхней панели меню. В открывшемся окне нажмите «Начать».</a:t>
            </a:r>
            <a:endParaRPr lang="ru-RU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24197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Экран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0</vt:i4>
      </vt:variant>
    </vt:vector>
  </HeadingPairs>
  <TitlesOfParts>
    <vt:vector size="11" baseType="lpstr">
      <vt:lpstr>Тема Office</vt:lpstr>
      <vt:lpstr>10_Тема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USER1</dc:creator>
  <cp:lastModifiedBy>7</cp:lastModifiedBy>
  <cp:revision>3</cp:revision>
  <dcterms:created xsi:type="dcterms:W3CDTF">2021-10-27T08:59:08Z</dcterms:created>
  <dcterms:modified xsi:type="dcterms:W3CDTF">2021-12-09T12:41:26Z</dcterms:modified>
</cp:coreProperties>
</file>