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57" r:id="rId4"/>
    <p:sldId id="265" r:id="rId5"/>
    <p:sldId id="266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ED61-6D61-43C6-BF2A-3C2F47BB48D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5A33-36DF-454C-857C-AFBF9B7C7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7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5A33-36DF-454C-857C-AFBF9B7C7B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2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92355B-5E88-494A-878D-D14D3B69EC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98098D-4AE3-4DA9-AFE6-6B9DA91D2E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dirty="0"/>
              <a:t>ПАЙДАЛАНУ-ЭКОНОМИКАЛЫҚ ПӘНДЕР ЦИКЛДІК КОМИССИЯСЫНЫҢ АПТАЛЫҒЫ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04.03.2024-07.03.2024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26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260648"/>
            <a:ext cx="8424937" cy="590465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pPr algn="just"/>
            <a:r>
              <a:rPr lang="ru-RU" dirty="0"/>
              <a:t>4-7 </a:t>
            </a:r>
            <a:r>
              <a:rPr lang="ru-RU" dirty="0" err="1"/>
              <a:t>наурыз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пайдалану-экономикалық</a:t>
            </a:r>
            <a:r>
              <a:rPr lang="ru-RU" dirty="0"/>
              <a:t> </a:t>
            </a:r>
            <a:r>
              <a:rPr lang="ru-RU" dirty="0" err="1"/>
              <a:t>пәндер</a:t>
            </a:r>
            <a:r>
              <a:rPr lang="ru-RU" dirty="0"/>
              <a:t> </a:t>
            </a:r>
            <a:r>
              <a:rPr lang="ru-RU" dirty="0" err="1"/>
              <a:t>комиссиясының</a:t>
            </a:r>
            <a:r>
              <a:rPr lang="ru-RU" dirty="0"/>
              <a:t> </a:t>
            </a:r>
            <a:r>
              <a:rPr lang="ru-RU" dirty="0" err="1"/>
              <a:t>апталығы</a:t>
            </a:r>
            <a:r>
              <a:rPr lang="ru-RU" dirty="0"/>
              <a:t> </a:t>
            </a:r>
            <a:r>
              <a:rPr lang="ru-RU" dirty="0" err="1"/>
              <a:t>өтті</a:t>
            </a:r>
            <a:r>
              <a:rPr lang="ru-RU" dirty="0"/>
              <a:t>. </a:t>
            </a:r>
            <a:r>
              <a:rPr lang="ru-RU" dirty="0" err="1"/>
              <a:t>Апталықты</a:t>
            </a:r>
            <a:r>
              <a:rPr lang="ru-RU" dirty="0"/>
              <a:t> </a:t>
            </a:r>
            <a:r>
              <a:rPr lang="ru-RU" dirty="0" err="1"/>
              <a:t>өткізуге</a:t>
            </a:r>
            <a:r>
              <a:rPr lang="ru-RU" dirty="0"/>
              <a:t> </a:t>
            </a:r>
            <a:r>
              <a:rPr lang="ru-RU" dirty="0" err="1"/>
              <a:t>комиссияның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оқытушылары</a:t>
            </a:r>
            <a:r>
              <a:rPr lang="ru-RU" dirty="0"/>
              <a:t> </a:t>
            </a:r>
            <a:r>
              <a:rPr lang="ru-RU" dirty="0" err="1"/>
              <a:t>жұмылдырылды</a:t>
            </a:r>
            <a:r>
              <a:rPr lang="ru-RU" dirty="0"/>
              <a:t>. </a:t>
            </a:r>
            <a:r>
              <a:rPr lang="ru-RU" dirty="0" err="1"/>
              <a:t>Циклдік</a:t>
            </a:r>
            <a:r>
              <a:rPr lang="ru-RU" dirty="0"/>
              <a:t> комиссия </a:t>
            </a:r>
            <a:r>
              <a:rPr lang="ru-RU" dirty="0" err="1"/>
              <a:t>апталығы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жоспарға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өткізілді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Комиссия </a:t>
            </a:r>
            <a:r>
              <a:rPr lang="ru-RU" dirty="0" err="1"/>
              <a:t>отырысында</a:t>
            </a:r>
            <a:r>
              <a:rPr lang="ru-RU" dirty="0"/>
              <a:t> </a:t>
            </a:r>
            <a:r>
              <a:rPr lang="ru-RU" dirty="0" err="1"/>
              <a:t>іс-шараларды</a:t>
            </a:r>
            <a:r>
              <a:rPr lang="ru-RU" dirty="0"/>
              <a:t> </a:t>
            </a:r>
            <a:r>
              <a:rPr lang="ru-RU" dirty="0" err="1"/>
              <a:t>өткізудің</a:t>
            </a:r>
            <a:r>
              <a:rPr lang="ru-RU" dirty="0"/>
              <a:t> </a:t>
            </a:r>
            <a:r>
              <a:rPr lang="ru-RU" dirty="0" err="1"/>
              <a:t>мақсаттары</a:t>
            </a:r>
            <a:r>
              <a:rPr lang="ru-RU" dirty="0"/>
              <a:t> мен </a:t>
            </a:r>
            <a:r>
              <a:rPr lang="ru-RU" dirty="0" err="1"/>
              <a:t>міндеттері</a:t>
            </a:r>
            <a:r>
              <a:rPr lang="ru-RU" dirty="0"/>
              <a:t>, </a:t>
            </a:r>
            <a:r>
              <a:rPr lang="ru-RU" dirty="0" err="1"/>
              <a:t>конкурстар</a:t>
            </a:r>
            <a:r>
              <a:rPr lang="ru-RU" dirty="0"/>
              <a:t> мен </a:t>
            </a:r>
            <a:r>
              <a:rPr lang="ru-RU" dirty="0" err="1"/>
              <a:t>викториналарды</a:t>
            </a:r>
            <a:r>
              <a:rPr lang="ru-RU" dirty="0"/>
              <a:t> </a:t>
            </a:r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тәртібі</a:t>
            </a:r>
            <a:r>
              <a:rPr lang="ru-RU" dirty="0"/>
              <a:t> </a:t>
            </a:r>
            <a:r>
              <a:rPr lang="ru-RU" dirty="0" err="1"/>
              <a:t>талқыланды</a:t>
            </a:r>
            <a:r>
              <a:rPr lang="ru-RU" dirty="0"/>
              <a:t>.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мақсат-пәндер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білімдерін</a:t>
            </a:r>
            <a:r>
              <a:rPr lang="ru-RU" dirty="0"/>
              <a:t>,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тапсырмалармен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 </a:t>
            </a:r>
            <a:r>
              <a:rPr lang="ru-RU" dirty="0" err="1"/>
              <a:t>дағдыларын</a:t>
            </a:r>
            <a:r>
              <a:rPr lang="ru-RU" dirty="0"/>
              <a:t> </a:t>
            </a:r>
            <a:r>
              <a:rPr lang="ru-RU" dirty="0" err="1"/>
              <a:t>жалпылау</a:t>
            </a:r>
            <a:r>
              <a:rPr lang="ru-RU" dirty="0"/>
              <a:t>, </a:t>
            </a:r>
            <a:r>
              <a:rPr lang="ru-RU" dirty="0" err="1"/>
              <a:t>жауапкершілікке</a:t>
            </a:r>
            <a:r>
              <a:rPr lang="ru-RU" dirty="0"/>
              <a:t>, </a:t>
            </a:r>
            <a:r>
              <a:rPr lang="ru-RU" dirty="0" err="1"/>
              <a:t>ұжымшылдыққа</a:t>
            </a:r>
            <a:r>
              <a:rPr lang="ru-RU" dirty="0"/>
              <a:t> </a:t>
            </a:r>
            <a:r>
              <a:rPr lang="ru-RU" dirty="0" err="1"/>
              <a:t>тәрбиелеу</a:t>
            </a:r>
            <a:r>
              <a:rPr lang="ru-RU" dirty="0"/>
              <a:t>, </a:t>
            </a:r>
            <a:r>
              <a:rPr lang="ru-RU" dirty="0" err="1"/>
              <a:t>коммуникативтік</a:t>
            </a:r>
            <a:r>
              <a:rPr lang="ru-RU" dirty="0"/>
              <a:t> </a:t>
            </a:r>
            <a:r>
              <a:rPr lang="ru-RU" dirty="0" err="1"/>
              <a:t>қабілеттерін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, </a:t>
            </a:r>
            <a:r>
              <a:rPr lang="ru-RU" dirty="0" err="1"/>
              <a:t>зейін</a:t>
            </a:r>
            <a:r>
              <a:rPr lang="ru-RU" dirty="0"/>
              <a:t> мен </a:t>
            </a:r>
            <a:r>
              <a:rPr lang="ru-RU" dirty="0" err="1"/>
              <a:t>есте</a:t>
            </a:r>
            <a:r>
              <a:rPr lang="ru-RU" dirty="0"/>
              <a:t> </a:t>
            </a:r>
            <a:r>
              <a:rPr lang="ru-RU" dirty="0" err="1"/>
              <a:t>сақтауды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қойылған</a:t>
            </a:r>
            <a:r>
              <a:rPr lang="ru-RU" dirty="0"/>
              <a:t> </a:t>
            </a:r>
            <a:r>
              <a:rPr lang="ru-RU" dirty="0" err="1"/>
              <a:t>мақсаттарға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оқушылардың</a:t>
            </a:r>
            <a:r>
              <a:rPr lang="ru-RU" dirty="0"/>
              <a:t> </a:t>
            </a:r>
            <a:r>
              <a:rPr lang="ru-RU" dirty="0" err="1"/>
              <a:t>іс-әрекетін</a:t>
            </a:r>
            <a:r>
              <a:rPr lang="ru-RU" dirty="0"/>
              <a:t> </a:t>
            </a:r>
            <a:r>
              <a:rPr lang="ru-RU" dirty="0" err="1"/>
              <a:t>жандандыру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әдістер</a:t>
            </a:r>
            <a:r>
              <a:rPr lang="ru-RU" dirty="0"/>
              <a:t> мен </a:t>
            </a:r>
            <a:r>
              <a:rPr lang="ru-RU" dirty="0" err="1"/>
              <a:t>тәсілдер</a:t>
            </a:r>
            <a:r>
              <a:rPr lang="ru-RU" dirty="0"/>
              <a:t> </a:t>
            </a:r>
            <a:r>
              <a:rPr lang="ru-RU" dirty="0" err="1"/>
              <a:t>қолданылды</a:t>
            </a:r>
            <a:r>
              <a:rPr lang="ru-RU" dirty="0"/>
              <a:t>. </a:t>
            </a:r>
            <a:r>
              <a:rPr lang="ru-RU" dirty="0" err="1"/>
              <a:t>Іс-шаралар</a:t>
            </a:r>
            <a:r>
              <a:rPr lang="ru-RU" dirty="0"/>
              <a:t> </a:t>
            </a:r>
            <a:r>
              <a:rPr lang="ru-RU" dirty="0" err="1"/>
              <a:t>жоспарға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өткізілді</a:t>
            </a:r>
            <a:r>
              <a:rPr lang="ru-RU" dirty="0"/>
              <a:t>. </a:t>
            </a:r>
            <a:r>
              <a:rPr lang="ru-RU" dirty="0" err="1"/>
              <a:t>Викториналар</a:t>
            </a:r>
            <a:r>
              <a:rPr lang="ru-RU" dirty="0"/>
              <a:t> мен </a:t>
            </a:r>
            <a:r>
              <a:rPr lang="ru-RU" dirty="0" err="1"/>
              <a:t>байқаулардың</a:t>
            </a:r>
            <a:r>
              <a:rPr lang="ru-RU" dirty="0"/>
              <a:t> </a:t>
            </a:r>
            <a:r>
              <a:rPr lang="ru-RU" dirty="0" err="1"/>
              <a:t>жеңімпаздарына</a:t>
            </a:r>
            <a:r>
              <a:rPr lang="ru-RU" dirty="0"/>
              <a:t> </a:t>
            </a:r>
            <a:r>
              <a:rPr lang="ru-RU" dirty="0" err="1"/>
              <a:t>грамоталар</a:t>
            </a:r>
            <a:r>
              <a:rPr lang="ru-RU" dirty="0"/>
              <a:t> </a:t>
            </a:r>
            <a:r>
              <a:rPr lang="ru-RU" dirty="0" err="1"/>
              <a:t>табысталды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5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1800" b="0" dirty="0">
                <a:effectLst/>
              </a:rPr>
              <a:t>ПАЙДАЛАНУ-ЭКОНОМИКАЛЫҚ ПӘНДЕРДІҢ ПӘНДІК-ЦИКЛДІК КОМИССИЯСЫНЫҢ АПТАЛЫҒЫН ӨТКІЗУ КЕСТЕСІ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98833"/>
              </p:ext>
            </p:extLst>
          </p:nvPr>
        </p:nvGraphicFramePr>
        <p:xfrm>
          <a:off x="611560" y="1412774"/>
          <a:ext cx="7848871" cy="4606632"/>
        </p:xfrm>
        <a:graphic>
          <a:graphicData uri="http://schemas.openxmlformats.org/drawingml/2006/table">
            <a:tbl>
              <a:tblPr/>
              <a:tblGrid>
                <a:gridCol w="1720851"/>
                <a:gridCol w="1612397"/>
                <a:gridCol w="1505461"/>
                <a:gridCol w="967742"/>
                <a:gridCol w="2042420"/>
              </a:tblGrid>
              <a:tr h="87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Пән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Өткізу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мерзімі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-шара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Нурлан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Б.Н.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Өндіріс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экономикасы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41ТРк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«Экономикалық зияткерлік ойыны»</a:t>
                      </a:r>
                      <a:br>
                        <a:rPr kumimoji="0"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Мынбаев Д.С. Бурабаева А.А.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ЭА, 33 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"Информатика әлемінде" викторинасы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Шымырбаева Г.О.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Оразбекова Н.Е.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Экономика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негіздері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СМ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«Экономика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төңірегінде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викторинасы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Алченбаев Е.Х. </a:t>
                      </a: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Қуанышқызы Ә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Жүк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тасымалын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ұйымдастыру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технологиясы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ЭАк, 23 ЭАк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07.03.24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Тасымалдаушы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викторинасы</a:t>
                      </a:r>
                      <a:r>
                        <a:rPr kumimoji="0"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9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>ПЦК </a:t>
            </a:r>
            <a:r>
              <a:rPr lang="ru-RU" b="0" dirty="0" err="1">
                <a:effectLst/>
              </a:rPr>
              <a:t>атынан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келе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жатқан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мерекелермен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құттықтау</a:t>
            </a:r>
            <a:endParaRPr lang="ru-RU" b="0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9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0" dirty="0" err="1">
                <a:effectLst/>
              </a:rPr>
              <a:t>Аптаның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ашылуы</a:t>
            </a:r>
            <a:r>
              <a:rPr lang="ru-RU" b="0" dirty="0">
                <a:effectLst/>
              </a:rPr>
              <a:t> 04.03.2024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08" y="2204864"/>
            <a:ext cx="258121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1052736"/>
            <a:ext cx="6465447" cy="512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1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1188043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4.03.2024</a:t>
            </a:r>
            <a:r>
              <a:rPr lang="ru-RU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2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«Экономикалық зияткерлік ойыны»</a:t>
            </a:r>
            <a:br>
              <a:rPr lang="kk-KZ" sz="22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2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«Өндіріс экономикасы» пәні бойынша интелектуалдық </a:t>
            </a:r>
            <a:r>
              <a:rPr lang="kk-KZ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ойын</a:t>
            </a:r>
            <a:br>
              <a:rPr lang="kk-KZ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kk-KZ" sz="2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13"/>
            <a:ext cx="3259444" cy="29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958867" cy="31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38" y="4077072"/>
            <a:ext cx="2888169" cy="26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5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05.03.2024 </a:t>
            </a:r>
            <a:r>
              <a:rPr lang="kk-KZ" sz="2400" dirty="0" smtClean="0">
                <a:solidFill>
                  <a:srgbClr val="46464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r>
              <a:rPr lang="kk-KZ" sz="2400" dirty="0">
                <a:solidFill>
                  <a:srgbClr val="46464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Информатика әлемінде" викторинасы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96403"/>
            <a:ext cx="3695238" cy="27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0099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08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6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3304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06.03.2024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Экономика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төңірегінде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викторинасы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285675"/>
            <a:ext cx="3396271" cy="25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79" y="1165385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1196753"/>
            <a:ext cx="2809381" cy="374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5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07.03.2024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Тасымалдаушы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викторинасы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091109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09073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5"/>
            <a:ext cx="209073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83" y="4005064"/>
            <a:ext cx="213885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69" y="4076943"/>
            <a:ext cx="2051051" cy="274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69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203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ПАЙДАЛАНУ-ЭКОНОМИКАЛЫҚ ПӘНДЕР ЦИКЛДІК КОМИССИЯСЫНЫҢ АПТАЛЫҒЫ</vt:lpstr>
      <vt:lpstr>Презентация PowerPoint</vt:lpstr>
      <vt:lpstr>ПАЙДАЛАНУ-ЭКОНОМИКАЛЫҚ ПӘНДЕРДІҢ ПӘНДІК-ЦИКЛДІК КОМИССИЯСЫНЫҢ АПТАЛЫҒЫН ӨТКІЗУ КЕСТЕСІ </vt:lpstr>
      <vt:lpstr>ПЦК атынан келе жатқан мерекелермен құттықтау</vt:lpstr>
      <vt:lpstr>Аптаның ашылуы 04.03.2024</vt:lpstr>
      <vt:lpstr> 04.03.2024  «Экономикалық зияткерлік ойыны» «Өндіріс экономикасы» пәні бойынша интелектуалдық ойын </vt:lpstr>
      <vt:lpstr>05.03.2024 "Информатика әлемінде" викторинасы</vt:lpstr>
      <vt:lpstr>06.03.2024  «Экономика төңірегінде» викторинасы   </vt:lpstr>
      <vt:lpstr>07.03.2024  «Тасымалдаушы» викторинасы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ЦИКЛОВОЙ КОМИССИИ ЭКСПЛУАТАЦИОННО-ЭКОНОМИЧЕСКИХ ДИСЦИПЛИН</dc:title>
  <dc:creator>85</dc:creator>
  <cp:lastModifiedBy>USER1</cp:lastModifiedBy>
  <cp:revision>27</cp:revision>
  <dcterms:created xsi:type="dcterms:W3CDTF">2022-03-25T08:27:00Z</dcterms:created>
  <dcterms:modified xsi:type="dcterms:W3CDTF">2024-04-05T07:23:37Z</dcterms:modified>
</cp:coreProperties>
</file>