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95" r:id="rId3"/>
    <p:sldId id="261" r:id="rId4"/>
    <p:sldId id="262" r:id="rId5"/>
    <p:sldId id="281" r:id="rId6"/>
    <p:sldId id="280" r:id="rId7"/>
    <p:sldId id="265" r:id="rId8"/>
    <p:sldId id="289" r:id="rId9"/>
    <p:sldId id="290" r:id="rId10"/>
    <p:sldId id="266" r:id="rId11"/>
    <p:sldId id="291" r:id="rId12"/>
    <p:sldId id="292" r:id="rId13"/>
    <p:sldId id="293" r:id="rId14"/>
    <p:sldId id="294" r:id="rId15"/>
  </p:sldIdLst>
  <p:sldSz cx="9144000" cy="5143500" type="screen16x9"/>
  <p:notesSz cx="6858000" cy="9144000"/>
  <p:embeddedFontLst>
    <p:embeddedFont>
      <p:font typeface="Bookman Old Style" pitchFamily="18" charset="0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Roboto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0" autoAdjust="0"/>
    <p:restoredTop sz="94660"/>
  </p:normalViewPr>
  <p:slideViewPr>
    <p:cSldViewPr snapToGrid="0">
      <p:cViewPr varScale="1">
        <p:scale>
          <a:sx n="86" d="100"/>
          <a:sy n="86" d="100"/>
        </p:scale>
        <p:origin x="-40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9681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6f9e47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6f9e47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6f9e47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6f9e47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gradFill flip="none" rotWithShape="1">
          <a:gsLst>
            <a:gs pos="91650">
              <a:schemeClr val="accent2"/>
            </a:gs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87\Desktop\ПЦК Водники 23-24\Неделя ПЦК 2024 г\1692379362_pushinka-top-p-yakor-i-shturval-kartinki-krasivo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28" y="0"/>
            <a:ext cx="3641472" cy="36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0" y="3205908"/>
            <a:ext cx="9144000" cy="18094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Неделя предметно-цикловой комиссии водных дисциплин</a:t>
            </a:r>
            <a:endParaRPr sz="4000" i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8" b="17710"/>
          <a:stretch/>
        </p:blipFill>
        <p:spPr bwMode="auto">
          <a:xfrm>
            <a:off x="0" y="308471"/>
            <a:ext cx="5532120" cy="287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/>
              <a:t/>
            </a:r>
            <a:br>
              <a:rPr lang="ru-RU" sz="4000" b="1" i="1" dirty="0" smtClean="0"/>
            </a:br>
            <a:r>
              <a:rPr lang="ru-RU" sz="4000" b="1" i="1" dirty="0"/>
              <a:t/>
            </a:r>
            <a:br>
              <a:rPr lang="ru-RU" sz="4000" b="1" i="1" dirty="0"/>
            </a:br>
            <a:r>
              <a:rPr lang="ru-RU" sz="4000" b="1" i="1" dirty="0" smtClean="0">
                <a:solidFill>
                  <a:schemeClr val="bg2">
                    <a:lumMod val="50000"/>
                  </a:schemeClr>
                </a:solidFill>
              </a:rPr>
              <a:t>Международный </a:t>
            </a:r>
            <a:r>
              <a:rPr lang="ru-RU" sz="4000" b="1" i="1" dirty="0">
                <a:solidFill>
                  <a:schemeClr val="bg2">
                    <a:lumMod val="50000"/>
                  </a:schemeClr>
                </a:solidFill>
              </a:rPr>
              <a:t>форум</a:t>
            </a:r>
            <a:r>
              <a:rPr lang="ru-RU" sz="4000" b="1" dirty="0">
                <a:solidFill>
                  <a:schemeClr val="bg2">
                    <a:lumMod val="50000"/>
                  </a:schemeClr>
                </a:solidFill>
              </a:rPr>
              <a:t> «</a:t>
            </a:r>
            <a:r>
              <a:rPr lang="ru-RU" sz="4000" b="1" i="1" dirty="0">
                <a:solidFill>
                  <a:schemeClr val="bg2">
                    <a:lumMod val="50000"/>
                  </a:schemeClr>
                </a:solidFill>
              </a:rPr>
              <a:t>Встреча с работниками  водного транспорта</a:t>
            </a:r>
            <a:r>
              <a:rPr lang="ru-RU" sz="4000" b="1" i="1" dirty="0" smtClean="0">
                <a:solidFill>
                  <a:schemeClr val="bg2">
                    <a:lumMod val="50000"/>
                  </a:schemeClr>
                </a:solidFill>
              </a:rPr>
              <a:t>»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Тема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«Совершенствование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практической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подготовки специалистов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</a:rPr>
              <a:t>водного транспорта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»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39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C:\Users\87\Desktop\ПЦК Водники 23-24\Неделя ПЦК 2024 г\фото неделя 24\IMG_04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-1614" r="-14702" b="-10622"/>
          <a:stretch/>
        </p:blipFill>
        <p:spPr bwMode="auto">
          <a:xfrm>
            <a:off x="1264920" y="-206579"/>
            <a:ext cx="7879080" cy="590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5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87\Desktop\ПЦК Водники 23-24\Неделя ПЦК 2024 г\фото неделя 24\IMG_04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6" b="13405"/>
          <a:stretch/>
        </p:blipFill>
        <p:spPr bwMode="auto">
          <a:xfrm>
            <a:off x="-205940" y="480060"/>
            <a:ext cx="8609119" cy="403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98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87\Desktop\ПЦК Водники 23-24\Неделя ПЦК 2024 г\фото неделя 24\IMG_037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8"/>
          <a:stretch/>
        </p:blipFill>
        <p:spPr bwMode="auto">
          <a:xfrm>
            <a:off x="637949" y="251460"/>
            <a:ext cx="8200153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87\Desktop\ПЦК Водники 23-24\Неделя ПЦК 2024 г\фото неделя 24\IMG_0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234315"/>
            <a:ext cx="6545580" cy="490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17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197171" y="1026941"/>
            <a:ext cx="8116650" cy="27630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  <a:cs typeface="Times New Roman" panose="02020603050405020304" pitchFamily="18" charset="0"/>
              </a:rPr>
              <a:t>Неделя предметно-цикловой комиссии водных дисциплин</a:t>
            </a:r>
            <a:endParaRPr sz="4000" i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5373859" y="3900108"/>
            <a:ext cx="313684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19.02.24 – 23.02.24</a:t>
            </a:r>
            <a:endParaRPr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961" y="0"/>
            <a:ext cx="1478972" cy="152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C:\Documents and Settings\User\Рабочий стол\ПЦК Водники 21-22\Неделя Водники 21-22\antique-wooden-ship-wheel_1284-135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6" y="3404924"/>
            <a:ext cx="1486565" cy="148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4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User\Рабочий стол\моряк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890" y="0"/>
            <a:ext cx="1820203" cy="22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6818" y="149474"/>
            <a:ext cx="54984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2"/>
                </a:solidFill>
              </a:rPr>
              <a:t>В</a:t>
            </a:r>
            <a:r>
              <a:rPr lang="ru" sz="2400" b="1" i="1" dirty="0">
                <a:solidFill>
                  <a:schemeClr val="bg2"/>
                </a:solidFill>
              </a:rPr>
              <a:t> рамках Недели были проведены следующие мероприятия</a:t>
            </a:r>
            <a:r>
              <a:rPr lang="ru" sz="2400" b="1" i="1" dirty="0" smtClean="0">
                <a:solidFill>
                  <a:schemeClr val="bg2"/>
                </a:solidFill>
              </a:rPr>
              <a:t>: </a:t>
            </a:r>
            <a:endParaRPr lang="ru-RU" sz="2400" b="1" i="1" dirty="0">
              <a:solidFill>
                <a:schemeClr val="bg2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611739"/>
              </p:ext>
            </p:extLst>
          </p:nvPr>
        </p:nvGraphicFramePr>
        <p:xfrm>
          <a:off x="110169" y="973275"/>
          <a:ext cx="7455120" cy="4170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9106"/>
                <a:gridCol w="4428546"/>
                <a:gridCol w="2267468"/>
              </a:tblGrid>
              <a:tr h="6075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2"/>
                          </a:solidFill>
                          <a:effectLst/>
                        </a:rPr>
                        <a:t>19.02</a:t>
                      </a:r>
                      <a:endParaRPr lang="ru-RU" sz="16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08" marR="385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2"/>
                          </a:solidFill>
                          <a:effectLst/>
                        </a:rPr>
                        <a:t>Конкурс </a:t>
                      </a:r>
                      <a:r>
                        <a:rPr lang="ru-RU" sz="1600" dirty="0">
                          <a:solidFill>
                            <a:schemeClr val="bg2"/>
                          </a:solidFill>
                          <a:effectLst/>
                        </a:rPr>
                        <a:t>по </a:t>
                      </a:r>
                      <a:r>
                        <a:rPr lang="ru-RU" sz="1600" dirty="0" smtClean="0">
                          <a:solidFill>
                            <a:schemeClr val="bg2"/>
                          </a:solidFill>
                          <a:effectLst/>
                        </a:rPr>
                        <a:t>геодезии</a:t>
                      </a:r>
                      <a:endParaRPr lang="ru-RU" sz="16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08" marR="385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bg2"/>
                          </a:solidFill>
                          <a:effectLst/>
                        </a:rPr>
                        <a:t>Кудеринов</a:t>
                      </a:r>
                      <a:r>
                        <a:rPr lang="ru-RU" sz="1600" dirty="0" smtClean="0">
                          <a:solidFill>
                            <a:schemeClr val="bg2"/>
                          </a:solidFill>
                          <a:effectLst/>
                        </a:rPr>
                        <a:t> С.М. 21 ЭВП</a:t>
                      </a:r>
                      <a:endParaRPr lang="ru-RU" sz="16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08" marR="385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2494"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20.02</a:t>
                      </a:r>
                      <a:endParaRPr lang="ru-RU" sz="1600" b="1" i="0" u="none" strike="noStrike" cap="none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8508" marR="385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Конференция «История развития судовых дизелей»</a:t>
                      </a:r>
                    </a:p>
                  </a:txBody>
                  <a:tcPr marL="38508" marR="385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Иманбаев А.Ш.</a:t>
                      </a:r>
                    </a:p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41 </a:t>
                      </a:r>
                      <a:r>
                        <a:rPr lang="ru-RU" sz="16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СМ,31 </a:t>
                      </a:r>
                      <a:r>
                        <a:rPr lang="ru-RU" sz="16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СМ, 31 СВ</a:t>
                      </a:r>
                      <a:endParaRPr lang="ru-RU" sz="1600" b="1" i="0" u="none" strike="noStrike" cap="none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8508" marR="385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08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21.02</a:t>
                      </a:r>
                      <a:endParaRPr lang="ru-RU" sz="1600" b="1" i="0" u="none" strike="noStrike" cap="none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8508" marR="385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Конкурс лоцманов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u="none" strike="noStrike" cap="none" dirty="0" err="1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Кожахметов</a:t>
                      </a:r>
                      <a:r>
                        <a:rPr lang="ru-RU" sz="16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Е.К.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548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21.02</a:t>
                      </a:r>
                      <a:endParaRPr lang="ru-RU" sz="1600" b="1" i="0" u="none" strike="noStrike" cap="none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8508" marR="385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Викторина по экономике</a:t>
                      </a:r>
                      <a:endParaRPr lang="ru-RU" sz="1600" b="1" i="0" u="none" strike="noStrike" cap="none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cap="none" dirty="0" err="1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СтрашковаМ.Э</a:t>
                      </a:r>
                      <a:r>
                        <a:rPr lang="ru-RU" sz="16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гр.31 ЭВП</a:t>
                      </a:r>
                      <a:endParaRPr lang="ru-RU" sz="1600" b="1" i="0" u="none" strike="noStrike" cap="none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2697"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22.02</a:t>
                      </a:r>
                      <a:endParaRPr lang="ru-RU" sz="1600" b="1" i="0" u="none" strike="noStrike" cap="none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8508" marR="385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Конкурс </a:t>
                      </a:r>
                      <a:r>
                        <a:rPr lang="ru-RU" sz="16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по электротехнике  «Своя игра</a:t>
                      </a:r>
                      <a:r>
                        <a:rPr lang="ru-RU" sz="16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»</a:t>
                      </a:r>
                      <a:endParaRPr lang="ru-RU" sz="1600" b="1" i="0" u="none" strike="noStrike" cap="none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 err="1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Байтимиров</a:t>
                      </a:r>
                      <a:r>
                        <a:rPr lang="ru-RU" sz="16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В.Г. 21 СВ, 21 СМ, 21 ЭВП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613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23.02</a:t>
                      </a:r>
                      <a:endParaRPr lang="ru-RU" sz="1600" b="1" i="0" u="none" strike="noStrike" cap="none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8508" marR="385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Международный форум «Встреча с работниками  водного транспорта»</a:t>
                      </a:r>
                    </a:p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Тема: «Возможности совершенствования практической подготовки специалистов водного транспорта</a:t>
                      </a:r>
                      <a:r>
                        <a:rPr lang="ru-RU" sz="16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»</a:t>
                      </a:r>
                      <a:endParaRPr lang="ru-RU" sz="1600" b="1" i="0" u="none" strike="noStrike" cap="none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8508" marR="385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  <a:r>
                        <a:rPr lang="ru-RU" sz="16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Все группы водного отделения</a:t>
                      </a:r>
                      <a:endParaRPr lang="ru-RU" sz="1600" b="1" i="0" u="none" strike="noStrike" cap="none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8508" marR="385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961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100" y="540115"/>
            <a:ext cx="8222100" cy="578822"/>
          </a:xfrm>
        </p:spPr>
        <p:txBody>
          <a:bodyPr/>
          <a:lstStyle/>
          <a:p>
            <a:r>
              <a:rPr lang="ru-RU" b="1" i="1" dirty="0">
                <a:solidFill>
                  <a:schemeClr val="bg2"/>
                </a:solidFill>
              </a:rPr>
              <a:t>Конкурс по </a:t>
            </a:r>
            <a:r>
              <a:rPr lang="ru-RU" b="1" i="1" dirty="0" smtClean="0">
                <a:solidFill>
                  <a:schemeClr val="bg2"/>
                </a:solidFill>
              </a:rPr>
              <a:t>электротехнике </a:t>
            </a:r>
            <a:r>
              <a:rPr lang="ru-RU" sz="2400" b="1" i="1" dirty="0" smtClean="0">
                <a:solidFill>
                  <a:schemeClr val="bg2"/>
                </a:solidFill>
              </a:rPr>
              <a:t>преподаватель </a:t>
            </a:r>
            <a:r>
              <a:rPr lang="ru-RU" sz="2400" b="1" i="1" dirty="0" err="1" smtClean="0">
                <a:solidFill>
                  <a:schemeClr val="bg2"/>
                </a:solidFill>
              </a:rPr>
              <a:t>Байтимиров</a:t>
            </a:r>
            <a:r>
              <a:rPr lang="ru-RU" sz="2400" b="1" i="1" dirty="0" smtClean="0">
                <a:solidFill>
                  <a:schemeClr val="bg2"/>
                </a:solidFill>
              </a:rPr>
              <a:t> В.Г. </a:t>
            </a:r>
            <a:r>
              <a:rPr lang="ru-RU" sz="2400" dirty="0">
                <a:solidFill>
                  <a:schemeClr val="bg2"/>
                </a:solidFill>
              </a:rPr>
              <a:t/>
            </a:r>
            <a:br>
              <a:rPr lang="ru-RU" sz="2400" dirty="0">
                <a:solidFill>
                  <a:schemeClr val="bg2"/>
                </a:solidFill>
              </a:rPr>
            </a:br>
            <a:endParaRPr lang="ru-RU" sz="2400" dirty="0">
              <a:solidFill>
                <a:schemeClr val="bg2"/>
              </a:solidFill>
            </a:endParaRPr>
          </a:p>
        </p:txBody>
      </p:sp>
      <p:pic>
        <p:nvPicPr>
          <p:cNvPr id="4" name="Рисунок 3" descr="C:\Users\87\Desktop\ПЦК Водники 23-24\Неделя ПЦК 2024 г\фото неделя 24\WhatsApp Image 2024-03-20 at 11.10.31 AM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3" y="1861850"/>
            <a:ext cx="4941715" cy="297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87\Desktop\ПЦК Водники 23-24\Неделя ПЦК 2024 г\фото неделя 24\WhatsApp Image 2024-03-20 at 11.10.29 AM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6" b="22423"/>
          <a:stretch/>
        </p:blipFill>
        <p:spPr bwMode="auto">
          <a:xfrm>
            <a:off x="5964945" y="1232971"/>
            <a:ext cx="4000500" cy="3162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9305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100" y="348916"/>
            <a:ext cx="8222100" cy="770021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  <a:sym typeface="Arial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sym typeface="Arial"/>
              </a:rPr>
            </a:br>
            <a:r>
              <a:rPr lang="ru-RU" sz="2800" b="1" dirty="0">
                <a:solidFill>
                  <a:srgbClr val="FFFF00"/>
                </a:solidFill>
                <a:sym typeface="Arial"/>
              </a:rPr>
              <a:t/>
            </a:r>
            <a:br>
              <a:rPr lang="ru-RU" sz="2800" b="1" dirty="0">
                <a:solidFill>
                  <a:srgbClr val="FFFF00"/>
                </a:solidFill>
                <a:sym typeface="Arial"/>
              </a:rPr>
            </a:br>
            <a:r>
              <a:rPr lang="ru-RU" sz="2800" b="1" dirty="0" smtClean="0">
                <a:solidFill>
                  <a:srgbClr val="FFFF00"/>
                </a:solidFill>
                <a:sym typeface="Arial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sym typeface="Arial"/>
              </a:rPr>
            </a:br>
            <a:r>
              <a:rPr lang="ru-RU" sz="2800" b="1" dirty="0">
                <a:solidFill>
                  <a:srgbClr val="FFFF00"/>
                </a:solidFill>
                <a:sym typeface="Arial"/>
              </a:rPr>
              <a:t/>
            </a:r>
            <a:br>
              <a:rPr lang="ru-RU" sz="2800" b="1" dirty="0">
                <a:solidFill>
                  <a:srgbClr val="FFFF00"/>
                </a:solidFill>
                <a:sym typeface="Arial"/>
              </a:rPr>
            </a:br>
            <a:r>
              <a:rPr lang="ru-RU" sz="3600" b="1" dirty="0" smtClean="0">
                <a:solidFill>
                  <a:schemeClr val="bg2"/>
                </a:solidFill>
                <a:sym typeface="Arial"/>
              </a:rPr>
              <a:t>Конкурс по геодезии</a:t>
            </a:r>
            <a:br>
              <a:rPr lang="ru-RU" sz="3600" b="1" dirty="0" smtClean="0">
                <a:solidFill>
                  <a:schemeClr val="bg2"/>
                </a:solidFill>
                <a:sym typeface="Arial"/>
              </a:rPr>
            </a:br>
            <a:r>
              <a:rPr lang="ru-RU" sz="3600" dirty="0" smtClean="0">
                <a:solidFill>
                  <a:schemeClr val="bg2"/>
                </a:solidFill>
                <a:sym typeface="Arial"/>
              </a:rPr>
              <a:t>преподаватель </a:t>
            </a:r>
            <a:r>
              <a:rPr lang="ru-RU" sz="3600" dirty="0" err="1" smtClean="0">
                <a:solidFill>
                  <a:schemeClr val="bg2"/>
                </a:solidFill>
                <a:sym typeface="Arial"/>
              </a:rPr>
              <a:t>Кудеринов</a:t>
            </a:r>
            <a:r>
              <a:rPr lang="ru-RU" sz="3600" dirty="0" smtClean="0">
                <a:solidFill>
                  <a:schemeClr val="bg2"/>
                </a:solidFill>
                <a:sym typeface="Arial"/>
              </a:rPr>
              <a:t> С.М</a:t>
            </a:r>
            <a:r>
              <a:rPr lang="ru-RU" sz="2400" dirty="0" smtClean="0">
                <a:solidFill>
                  <a:srgbClr val="FFFF00"/>
                </a:solidFill>
                <a:sym typeface="Arial"/>
              </a:rPr>
              <a:t>.</a:t>
            </a:r>
            <a:r>
              <a:rPr lang="ru-RU" sz="2400" dirty="0">
                <a:solidFill>
                  <a:schemeClr val="bg2"/>
                </a:solidFill>
                <a:sym typeface="Arial"/>
              </a:rPr>
              <a:t/>
            </a:r>
            <a:br>
              <a:rPr lang="ru-RU" sz="2400" dirty="0">
                <a:solidFill>
                  <a:schemeClr val="bg2"/>
                </a:solidFill>
                <a:sym typeface="Arial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C:\Users\87\Desktop\ПЦК Водники 23-24\Неделя ПЦК 2024 г\фото неделя 24\WhatsApp Image 2024-03-19 at 8.28.34 AM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7" b="10989"/>
          <a:stretch/>
        </p:blipFill>
        <p:spPr bwMode="auto">
          <a:xfrm>
            <a:off x="396778" y="1679482"/>
            <a:ext cx="2379472" cy="3278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87\Desktop\ПЦК Водники 23-24\Неделя ПЦК 2024 г\фото неделя 24\WhatsApp Image 2024-03-19 at 8.28.35 AM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1" b="28855"/>
          <a:stretch/>
        </p:blipFill>
        <p:spPr bwMode="auto">
          <a:xfrm>
            <a:off x="3043295" y="1823746"/>
            <a:ext cx="3409950" cy="2989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6448" y="2556527"/>
            <a:ext cx="1478972" cy="152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72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87\Desktop\ПЦК Водники 23-24\Неделя ПЦК 2024 г\фото неделя 24\WhatsApp Image 2024-03-19 at 8.28.33 AM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8" y="308471"/>
            <a:ext cx="8207565" cy="4737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87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373" y="419800"/>
            <a:ext cx="8222100" cy="838800"/>
          </a:xfrm>
        </p:spPr>
        <p:txBody>
          <a:bodyPr/>
          <a:lstStyle/>
          <a:p>
            <a:r>
              <a:rPr lang="ru-RU" b="1" i="1" dirty="0">
                <a:solidFill>
                  <a:schemeClr val="bg2"/>
                </a:solidFill>
              </a:rPr>
              <a:t>Конференция «История развития судовых </a:t>
            </a:r>
            <a:r>
              <a:rPr lang="ru-RU" b="1" i="1" dirty="0" smtClean="0">
                <a:solidFill>
                  <a:schemeClr val="bg2"/>
                </a:solidFill>
              </a:rPr>
              <a:t>дизелей»              </a:t>
            </a:r>
            <a:r>
              <a:rPr lang="ru-RU" sz="2400" b="1" i="1" dirty="0" smtClean="0">
                <a:solidFill>
                  <a:schemeClr val="bg2"/>
                </a:solidFill>
              </a:rPr>
              <a:t>преподаватель Иманбаев А.Ш</a:t>
            </a:r>
            <a:r>
              <a:rPr lang="ru-RU" sz="2400" b="1" i="1" dirty="0" smtClean="0">
                <a:solidFill>
                  <a:srgbClr val="FFFF00"/>
                </a:solidFill>
              </a:rPr>
              <a:t>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C:\Users\87\Desktop\ПЦК Водники 23-24\Неделя ПЦК 2024 г\фото неделя 24\WhatsApp Image 2024-03-14 at 9.04.51 AM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02" y="1476260"/>
            <a:ext cx="4098275" cy="3541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87\Desktop\ПЦК Водники 23-24\Неделя ПЦК 2024 г\фото неделя 24\WhatsApp Image 2024-03-14 at 9.04.53 AM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54" y="1702019"/>
            <a:ext cx="2809875" cy="3315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581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373" y="419800"/>
            <a:ext cx="8222100" cy="838800"/>
          </a:xfrm>
        </p:spPr>
        <p:txBody>
          <a:bodyPr/>
          <a:lstStyle/>
          <a:p>
            <a:r>
              <a:rPr lang="ru-RU" b="1" i="1" dirty="0" smtClean="0">
                <a:solidFill>
                  <a:schemeClr val="bg2"/>
                </a:solidFill>
              </a:rPr>
              <a:t>«Конкурс лоцманов»              </a:t>
            </a:r>
            <a:r>
              <a:rPr lang="ru-RU" sz="2400" b="1" i="1" dirty="0" smtClean="0">
                <a:solidFill>
                  <a:schemeClr val="bg2"/>
                </a:solidFill>
              </a:rPr>
              <a:t>преподаватель  </a:t>
            </a:r>
            <a:r>
              <a:rPr lang="ru-RU" sz="2400" b="1" i="1" dirty="0" err="1" smtClean="0">
                <a:solidFill>
                  <a:schemeClr val="bg2"/>
                </a:solidFill>
              </a:rPr>
              <a:t>Кожахметов</a:t>
            </a:r>
            <a:r>
              <a:rPr lang="ru-RU" sz="2400" b="1" i="1" dirty="0" smtClean="0">
                <a:solidFill>
                  <a:schemeClr val="bg2"/>
                </a:solidFill>
              </a:rPr>
              <a:t> Е.К.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C:\Users\87\Desktop\ПЦК Водники 23-24\Неделя ПЦК 2024 г\фото неделя 24\WhatsApp Image 2024-03-19 at 8.28.27 AM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211" y="1465244"/>
            <a:ext cx="6257579" cy="335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2548" y="121185"/>
            <a:ext cx="1478972" cy="152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623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87\Desktop\ПЦК Водники 23-24\Неделя ПЦК 2024 г\фото неделя 24\WhatsApp Image 2024-03-19 at 8.28.31 AM (1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17" y="132202"/>
            <a:ext cx="2776250" cy="470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87\Desktop\ПЦК Водники 23-24\Неделя ПЦК 2024 г\фото неделя 24\WhatsApp Image 2024-03-19 at 8.28.31 AM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24"/>
          <a:stretch/>
        </p:blipFill>
        <p:spPr bwMode="auto">
          <a:xfrm>
            <a:off x="5095302" y="132202"/>
            <a:ext cx="3506358" cy="460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815" y="1831975"/>
            <a:ext cx="1487487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75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128</Words>
  <Application>Microsoft Office PowerPoint</Application>
  <PresentationFormat>Экран (16:9)</PresentationFormat>
  <Paragraphs>30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Bookman Old Style</vt:lpstr>
      <vt:lpstr>Calibri</vt:lpstr>
      <vt:lpstr>Roboto</vt:lpstr>
      <vt:lpstr>Times New Roman</vt:lpstr>
      <vt:lpstr>Geometric</vt:lpstr>
      <vt:lpstr>Неделя предметно-цикловой комиссии водных дисциплин</vt:lpstr>
      <vt:lpstr>Неделя предметно-цикловой комиссии водных дисциплин</vt:lpstr>
      <vt:lpstr>Презентация PowerPoint</vt:lpstr>
      <vt:lpstr>Конкурс по электротехнике преподаватель Байтимиров В.Г.  </vt:lpstr>
      <vt:lpstr>    Конкурс по геодезии преподаватель Кудеринов С.М.  </vt:lpstr>
      <vt:lpstr>Презентация PowerPoint</vt:lpstr>
      <vt:lpstr>Конференция «История развития судовых дизелей»              преподаватель Иманбаев А.Ш.</vt:lpstr>
      <vt:lpstr>«Конкурс лоцманов»              преподаватель  Кожахметов Е.К.</vt:lpstr>
      <vt:lpstr>Презентация PowerPoint</vt:lpstr>
      <vt:lpstr>  Международный форум «Встреча с работниками  водного транспорта»  Тема: «Совершенствование практической подготовки специалистов водного транспорта»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прохождения практики</dc:title>
  <dc:creator>Monoblok-21</dc:creator>
  <cp:lastModifiedBy>87</cp:lastModifiedBy>
  <cp:revision>37</cp:revision>
  <dcterms:modified xsi:type="dcterms:W3CDTF">2024-04-05T05:00:36Z</dcterms:modified>
</cp:coreProperties>
</file>