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7" r:id="rId4"/>
    <p:sldId id="265" r:id="rId5"/>
    <p:sldId id="266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ED61-6D61-43C6-BF2A-3C2F47BB48D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5A33-36DF-454C-857C-AFBF9B7C7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7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5A33-36DF-454C-857C-AFBF9B7C7B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ЦИКЛОВОЙ КОМИССИИ ЭКСПЛУАТАЦИОННО-ЭКОНОМИЧЕСКИХ ДИСЦИПЛИН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04.03.2024-07.03.2024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2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260648"/>
            <a:ext cx="8424937" cy="590465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pPr algn="just"/>
            <a:r>
              <a:rPr lang="ru-RU" dirty="0"/>
              <a:t>В период с </a:t>
            </a:r>
            <a:r>
              <a:rPr lang="ru-RU" dirty="0" smtClean="0"/>
              <a:t>4-го </a:t>
            </a:r>
            <a:r>
              <a:rPr lang="ru-RU" dirty="0"/>
              <a:t>по </a:t>
            </a:r>
            <a:r>
              <a:rPr lang="ru-RU" dirty="0" smtClean="0"/>
              <a:t>7-е </a:t>
            </a:r>
            <a:r>
              <a:rPr lang="ru-RU" dirty="0"/>
              <a:t>марта проводилась  неделя комиссии эксплуатационно-экономических дисциплин. </a:t>
            </a:r>
          </a:p>
          <a:p>
            <a:pPr algn="just"/>
            <a:r>
              <a:rPr lang="ru-RU" dirty="0"/>
              <a:t>В проведении недели были задействованы практически все преподаватели комиссии. Неделя цикловой комиссии проводилась согласно заранее утвержденному плану. На заседании комиссии были обсуждены цели и задачи проведения мероприятий, порядок проведения конкурсов и викторин.</a:t>
            </a:r>
          </a:p>
          <a:p>
            <a:pPr algn="just"/>
            <a:r>
              <a:rPr lang="ru-RU" dirty="0"/>
              <a:t>Основной целью является - обобщение знаний, навыков работы с практическими заданиями по дисциплинам,  воспитание ответственности, коллективизма,  развитие коммуникативных способностей, развитие внимательности и памяти. Для этого были использованы различные методы и приемы по активизации деятельности учащихся, которые позволили достигнуть поставленных целей. </a:t>
            </a:r>
          </a:p>
          <a:p>
            <a:pPr algn="just"/>
            <a:r>
              <a:rPr lang="ru-RU" dirty="0"/>
              <a:t>Мероприятия были проведены согласно плану. Победителям викторин и конкурсов были вручены грамоты.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5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1800" dirty="0" smtClean="0"/>
              <a:t>ГРАФИК ПРОВЕДЕНИЯ НЕДЕЛИ </a:t>
            </a:r>
            <a:br>
              <a:rPr lang="ru-RU" sz="1800" dirty="0" smtClean="0"/>
            </a:br>
            <a:r>
              <a:rPr lang="ru-RU" sz="1800" dirty="0" smtClean="0"/>
              <a:t>ПРЕДМЕТНО-ЦИКЛОВОЙ КОМИССИИ </a:t>
            </a:r>
            <a:br>
              <a:rPr lang="ru-RU" sz="1800" dirty="0" smtClean="0"/>
            </a:br>
            <a:r>
              <a:rPr lang="ru-RU" sz="1800" dirty="0" smtClean="0"/>
              <a:t>ЭКСПЛУАТАЦИОННО-ЭКОНОМИЧЕСКИХ ДИСЦИПЛИН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0025"/>
              </p:ext>
            </p:extLst>
          </p:nvPr>
        </p:nvGraphicFramePr>
        <p:xfrm>
          <a:off x="611560" y="1412774"/>
          <a:ext cx="7848871" cy="4392489"/>
        </p:xfrm>
        <a:graphic>
          <a:graphicData uri="http://schemas.openxmlformats.org/drawingml/2006/table">
            <a:tbl>
              <a:tblPr/>
              <a:tblGrid>
                <a:gridCol w="1720851"/>
                <a:gridCol w="1612397"/>
                <a:gridCol w="1505461"/>
                <a:gridCol w="967742"/>
                <a:gridCol w="2042420"/>
              </a:tblGrid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проведения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Нурлан Б.Н.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Экономика производства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41ТРк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Интеллектуальная игра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Мынбаев Д.С. Бурабаева А.А.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ЭА, 33 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Викторина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 мире информатики»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Шымырбаева Г.О.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Оразбекова Н.Е.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экономики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СМ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Викторина «Вокруг экономики»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Алченбаев Е.Х. </a:t>
                      </a: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Қуанышқызы Ә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и технология грузовых перевозок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ЭАк, 23 ЭАк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Викторина «Перевозчик»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9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Поздравление с наступающими праздниками от ПЦК ЭЭД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9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Открытие недели 04.03.2024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08" y="2204864"/>
            <a:ext cx="25812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1052736"/>
            <a:ext cx="6465447" cy="51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8804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4.03.2024 </a:t>
            </a:r>
            <a:r>
              <a:rPr lang="kk-KZ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Викторина </a:t>
            </a:r>
            <a:r>
              <a:rPr lang="ru-RU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«Экономикалық зияткерлік ойыны»</a:t>
            </a:r>
            <a:br>
              <a:rPr lang="kk-KZ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Интеллектуальная </a:t>
            </a:r>
            <a:r>
              <a:rPr lang="kk-KZ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игра по дисциплине «Экономика производства»</a:t>
            </a:r>
            <a:endParaRPr lang="kk-KZ" sz="2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13"/>
            <a:ext cx="3259444" cy="29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958867" cy="31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38" y="4077072"/>
            <a:ext cx="2888169" cy="26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5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05.03.2024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мире информатики»</a:t>
            </a:r>
            <a:r>
              <a:rPr lang="kk-KZ" sz="2400" dirty="0">
                <a:solidFill>
                  <a:srgbClr val="46464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46464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46464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6403"/>
            <a:ext cx="3695238" cy="2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009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0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6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3304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06.03.2024  Викторина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«Вокруг экономики»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285675"/>
            <a:ext cx="3396271" cy="25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79" y="1165385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1196753"/>
            <a:ext cx="2809381" cy="37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5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07.03.2024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kk-KZ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Перевозчик» викторина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091109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09073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5"/>
            <a:ext cx="209073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83" y="4005064"/>
            <a:ext cx="213885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69" y="4076943"/>
            <a:ext cx="2051051" cy="27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69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211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НЕДЕЛЯ ЦИКЛОВОЙ КОМИССИИ ЭКСПЛУАТАЦИОННО-ЭКОНОМИЧЕСКИХ ДИСЦИПЛИН</vt:lpstr>
      <vt:lpstr>Презентация PowerPoint</vt:lpstr>
      <vt:lpstr>ГРАФИК ПРОВЕДЕНИЯ НЕДЕЛИ  ПРЕДМЕТНО-ЦИКЛОВОЙ КОМИССИИ  ЭКСПЛУАТАЦИОННО-ЭКОНОМИЧЕСКИХ ДИСЦИПЛИН </vt:lpstr>
      <vt:lpstr>Поздравление с наступающими праздниками от ПЦК ЭЭД</vt:lpstr>
      <vt:lpstr>Открытие недели 04.03.2024</vt:lpstr>
      <vt:lpstr> 04.03.2024 Викторина   «Экономикалық зияткерлік ойыны» Интеллектуальная игра по дисциплине «Экономика производства»</vt:lpstr>
      <vt:lpstr>05.03.2024  Викторина «В мире информатики»  </vt:lpstr>
      <vt:lpstr>06.03.2024  Викторина «Вокруг экономики»    </vt:lpstr>
      <vt:lpstr>07.03.2024  «Перевозчик» викторина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ЦИКЛОВОЙ КОМИССИИ ЭКСПЛУАТАЦИОННО-ЭКОНОМИЧЕСКИХ ДИСЦИПЛИН</dc:title>
  <dc:creator>85</dc:creator>
  <cp:lastModifiedBy>USER1</cp:lastModifiedBy>
  <cp:revision>27</cp:revision>
  <dcterms:created xsi:type="dcterms:W3CDTF">2022-03-25T08:27:00Z</dcterms:created>
  <dcterms:modified xsi:type="dcterms:W3CDTF">2024-04-05T07:24:17Z</dcterms:modified>
</cp:coreProperties>
</file>